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4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5122" autoAdjust="0"/>
  </p:normalViewPr>
  <p:slideViewPr>
    <p:cSldViewPr snapToGrid="0">
      <p:cViewPr>
        <p:scale>
          <a:sx n="66" d="100"/>
          <a:sy n="66" d="100"/>
        </p:scale>
        <p:origin x="1636" y="9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8C3633-EA88-84F8-2EC4-93256B73F6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521C73-6184-DB20-421F-B1A417D775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59EC4A-1863-F7D7-7955-9A2E14BFF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FD05BB-8B12-28CE-B3AF-256C791482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52AE8E-C25B-CA2C-334A-761448DFF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926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DD8C9-7CAC-A08C-6DEE-AF464D812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0426A2-D484-F959-BD51-B000D9F791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69ADA3-260B-B45D-9C82-EBCD63A07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24B73-3B03-8625-3109-459B90F2B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403A4-1604-4754-D429-208DC14383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741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03D6A05-5F0B-9A33-E0E3-02F981FE1D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F8AB72-C812-8703-AA40-824C5665AE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9C995-E3C1-8D0F-4284-40DC497E84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CE9F63-E0C9-93CF-3DB2-5073B78E5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D2D59-0104-16C7-30D0-8E45C3DEF4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76496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DAF39-DC1B-C7DE-BB7A-BF39A6418B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9753BB-8449-C25E-2A05-70B684AFB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D5219-3CDB-C0CC-5D83-BB2A17090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D7B092-82C4-FED3-DF5B-6F6059303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80D5A-1812-606A-C08F-42449EA61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1198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8C1D1C-FD70-2C46-FCB7-3072A22A0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80F3BB-11B1-B5B6-7C80-FF673B5B2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1894B-3CE1-3D6A-3077-5B1650F75B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35449-2EF8-F7F1-692C-BC9EC56C0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C949C7-6165-7A73-7203-942581F09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2812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AE9B6-FC42-7FEC-D4DB-AD58667FF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76F83-246B-6871-1E84-8028FB7527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243305-97EC-E2A4-A56F-D10CA8FEA3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9B064-BBA7-D53C-38F1-B7F2F66ED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60BD7A-D088-4369-13A2-8AB0B44B6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BE91F1-A78C-9702-3149-3EB37F6BD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5364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9052CB-951A-DFBA-D4B9-2FF371DDC9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340E42F-9D02-2C0C-DE51-36A3172A2D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AB99AF2-ED11-3647-4040-A3D78A40DE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A703E5-0DC5-FB02-160D-EED8E53E04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BB47DA-377A-DA21-D77C-718BF7A05E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18EF23A-AE91-1BF3-6B7B-DB735A37B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4DAEF4-BC8C-9D8C-A394-6C99DF268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D3A0EC-EE17-A991-05A4-192EF5E37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3487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3CD79-A17B-9B3F-C3EC-A9A1E462F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5589701-98B7-E2A3-9D5D-B6C86EF51D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2C5D41-F32A-0A5F-7383-A8ABA4A6C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48B95F-1E9A-22EF-816C-98916DDB48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3271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5600F73-AD99-0BCA-66C6-363586C6A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047F31-0069-9080-BCA3-AD948D870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9AEF7-4362-4CAA-3EA1-49F61C249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1317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AE390-EDE7-EA3C-92FA-0F2A3C769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05BCD2-C849-215E-78ED-7474A1AAA5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8D3035-8433-D320-D3C8-5A33840A36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C534A6-F28F-F8F0-B949-F4B603D234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1D1F1-D8DC-1F35-E923-40601B81E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D6F1C9-088C-8A33-3ED9-F0D3248BF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104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47D30B-B28E-FD64-32A4-B27405BEBA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09CCEA-491D-B9D5-934D-C9037C7AF8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DDA4DA-B54B-9ACC-57A5-EA87AF0383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6E7980-1166-0D26-0153-86D28B174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99304D-1DB7-81A2-C41E-B9F7546C18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EE8AC-2CC3-7EBC-1E4A-462E7856B3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44016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FE3FEC-0F0B-4FD7-FE62-F44E6B56F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49D344-2518-03D9-B9E8-F7DAD9B948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BF1A2B-D19A-1F34-6155-C1BF94593C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32FB9DA-1718-4C3D-893D-30C3A508A23B}" type="datetimeFigureOut">
              <a:rPr lang="en-US" smtClean="0"/>
              <a:t>10/2/2024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99890-382C-7344-FDCC-D560AE7B3F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33442-35AE-F554-FC79-D938477E1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A65CE84-FDC2-4DA6-94D1-EBF80937D4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480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B901E23-1EEA-20F9-D25C-40CD621B4D77}"/>
              </a:ext>
            </a:extLst>
          </p:cNvPr>
          <p:cNvGrpSpPr/>
          <p:nvPr/>
        </p:nvGrpSpPr>
        <p:grpSpPr>
          <a:xfrm>
            <a:off x="1129631" y="-640537"/>
            <a:ext cx="9740766" cy="8139074"/>
            <a:chOff x="1081505" y="0"/>
            <a:chExt cx="9740766" cy="8139074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C1E33A5-42FE-4006-0AD2-15792D7EAEF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1505" y="5421622"/>
              <a:ext cx="4870383" cy="2717452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70568C3-1BDD-AECB-8661-532EA2688E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1505" y="0"/>
              <a:ext cx="4870383" cy="2706383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21673E1A-8545-7783-B487-48F9DD7B7D0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1505" y="2706383"/>
              <a:ext cx="4870383" cy="271523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869832CF-5034-5FEC-267C-4495C1425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1888" y="4427"/>
              <a:ext cx="4870383" cy="2701956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86F03704-10EC-016A-63CE-922249723A1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51888" y="2706383"/>
              <a:ext cx="4870383" cy="2715239"/>
            </a:xfrm>
            <a:prstGeom prst="rect">
              <a:avLst/>
            </a:prstGeom>
          </p:spPr>
        </p:pic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562A833-09A0-DC10-50FE-E6980ED4E03A}"/>
                </a:ext>
              </a:extLst>
            </p:cNvPr>
            <p:cNvSpPr/>
            <p:nvPr/>
          </p:nvSpPr>
          <p:spPr>
            <a:xfrm>
              <a:off x="5951887" y="5419410"/>
              <a:ext cx="4870383" cy="2717452"/>
            </a:xfrm>
            <a:prstGeom prst="rect">
              <a:avLst/>
            </a:prstGeom>
            <a:solidFill>
              <a:srgbClr val="E9E4F6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259208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2225BFA6-4C9C-C648-1105-5F727C18A7B4}"/>
              </a:ext>
            </a:extLst>
          </p:cNvPr>
          <p:cNvGrpSpPr/>
          <p:nvPr/>
        </p:nvGrpSpPr>
        <p:grpSpPr>
          <a:xfrm>
            <a:off x="0" y="40977"/>
            <a:ext cx="12192000" cy="6776045"/>
            <a:chOff x="0" y="40977"/>
            <a:chExt cx="12192000" cy="677604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34D656AA-155C-47DE-A475-BF2EB35CD85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0977"/>
              <a:ext cx="12192000" cy="6776045"/>
            </a:xfrm>
            <a:prstGeom prst="rect">
              <a:avLst/>
            </a:prstGeom>
          </p:spPr>
        </p:pic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9939729F-3816-B955-0B1E-EB8988436A59}"/>
                </a:ext>
              </a:extLst>
            </p:cNvPr>
            <p:cNvSpPr/>
            <p:nvPr/>
          </p:nvSpPr>
          <p:spPr>
            <a:xfrm>
              <a:off x="285750" y="304800"/>
              <a:ext cx="2178050" cy="4286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Logo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3DEB878-3D85-6784-C887-C86BA9DC4F57}"/>
                </a:ext>
              </a:extLst>
            </p:cNvPr>
            <p:cNvSpPr/>
            <p:nvPr/>
          </p:nvSpPr>
          <p:spPr>
            <a:xfrm>
              <a:off x="8318500" y="1902883"/>
              <a:ext cx="3452283" cy="20108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81597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F09CC781-015D-996E-BEE1-7E8BD69E366F}"/>
              </a:ext>
            </a:extLst>
          </p:cNvPr>
          <p:cNvGrpSpPr/>
          <p:nvPr/>
        </p:nvGrpSpPr>
        <p:grpSpPr>
          <a:xfrm>
            <a:off x="0" y="46054"/>
            <a:ext cx="12192000" cy="6765891"/>
            <a:chOff x="0" y="46054"/>
            <a:chExt cx="12192000" cy="6765891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C15DDD20-2480-76E1-78E0-83EC3D092DC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46054"/>
              <a:ext cx="12192000" cy="6765891"/>
            </a:xfrm>
            <a:prstGeom prst="rect">
              <a:avLst/>
            </a:prstGeom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D84AA4E0-E710-45D7-9840-4C6A57A8C751}"/>
                </a:ext>
              </a:extLst>
            </p:cNvPr>
            <p:cNvSpPr/>
            <p:nvPr/>
          </p:nvSpPr>
          <p:spPr>
            <a:xfrm>
              <a:off x="7642225" y="1444625"/>
              <a:ext cx="1231900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1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61DDB74-7DC7-871A-8CC4-DC54704B5237}"/>
                </a:ext>
              </a:extLst>
            </p:cNvPr>
            <p:cNvSpPr/>
            <p:nvPr/>
          </p:nvSpPr>
          <p:spPr>
            <a:xfrm>
              <a:off x="7642225" y="1671108"/>
              <a:ext cx="1231900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2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9BDFD63D-13AB-96E8-B127-403718F6008C}"/>
                </a:ext>
              </a:extLst>
            </p:cNvPr>
            <p:cNvSpPr/>
            <p:nvPr/>
          </p:nvSpPr>
          <p:spPr>
            <a:xfrm>
              <a:off x="7642225" y="1897591"/>
              <a:ext cx="1231900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3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33E2A9F-2C31-2B3E-A044-BE75B2BC518F}"/>
                </a:ext>
              </a:extLst>
            </p:cNvPr>
            <p:cNvSpPr/>
            <p:nvPr/>
          </p:nvSpPr>
          <p:spPr>
            <a:xfrm>
              <a:off x="7642225" y="2124075"/>
              <a:ext cx="1231900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4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D4012250-520E-4F21-E61A-806E31FDB417}"/>
                </a:ext>
              </a:extLst>
            </p:cNvPr>
            <p:cNvSpPr/>
            <p:nvPr/>
          </p:nvSpPr>
          <p:spPr>
            <a:xfrm>
              <a:off x="7642225" y="2360084"/>
              <a:ext cx="1231900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5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64127F4-6896-40D9-C94C-6EF7B2544DF2}"/>
                </a:ext>
              </a:extLst>
            </p:cNvPr>
            <p:cNvSpPr/>
            <p:nvPr/>
          </p:nvSpPr>
          <p:spPr>
            <a:xfrm>
              <a:off x="7642225" y="2586567"/>
              <a:ext cx="1231900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6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5C0C6C5-7C1B-0F92-C45C-D65D3F741EC8}"/>
                </a:ext>
              </a:extLst>
            </p:cNvPr>
            <p:cNvSpPr/>
            <p:nvPr/>
          </p:nvSpPr>
          <p:spPr>
            <a:xfrm>
              <a:off x="7642225" y="2813050"/>
              <a:ext cx="1231900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7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BE0DDDE-DD04-BABB-B2E4-F7587BBAE886}"/>
                </a:ext>
              </a:extLst>
            </p:cNvPr>
            <p:cNvSpPr/>
            <p:nvPr/>
          </p:nvSpPr>
          <p:spPr>
            <a:xfrm>
              <a:off x="7642225" y="3039534"/>
              <a:ext cx="1231900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8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FEF4E6F-00A2-B801-A3BC-58A18832CAE1}"/>
                </a:ext>
              </a:extLst>
            </p:cNvPr>
            <p:cNvSpPr/>
            <p:nvPr/>
          </p:nvSpPr>
          <p:spPr>
            <a:xfrm>
              <a:off x="7642225" y="3266018"/>
              <a:ext cx="1231900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9</a:t>
              </a: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81EED96E-A8A1-66CD-6D1A-7CE0A3B0E624}"/>
                </a:ext>
              </a:extLst>
            </p:cNvPr>
            <p:cNvSpPr/>
            <p:nvPr/>
          </p:nvSpPr>
          <p:spPr>
            <a:xfrm>
              <a:off x="285750" y="304800"/>
              <a:ext cx="2178050" cy="4286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Logo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0BED881-BD42-5DCF-9CA4-3DB13BAE40B3}"/>
                </a:ext>
              </a:extLst>
            </p:cNvPr>
            <p:cNvSpPr/>
            <p:nvPr/>
          </p:nvSpPr>
          <p:spPr>
            <a:xfrm>
              <a:off x="1822450" y="4164013"/>
              <a:ext cx="1490663" cy="41433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575881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DBC5E287-18B5-97C4-F73C-CAF0D0C2CD9F}"/>
              </a:ext>
            </a:extLst>
          </p:cNvPr>
          <p:cNvGrpSpPr/>
          <p:nvPr/>
        </p:nvGrpSpPr>
        <p:grpSpPr>
          <a:xfrm>
            <a:off x="0" y="29777"/>
            <a:ext cx="12192000" cy="6798445"/>
            <a:chOff x="0" y="29777"/>
            <a:chExt cx="12192000" cy="6798445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1B4D838-E2E6-AA01-AB76-C494C77E8A5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9777"/>
              <a:ext cx="12192000" cy="6798445"/>
            </a:xfrm>
            <a:prstGeom prst="rect">
              <a:avLst/>
            </a:prstGeom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2D859B51-8319-CC94-9C0B-B0470998CEA3}"/>
                </a:ext>
              </a:extLst>
            </p:cNvPr>
            <p:cNvSpPr/>
            <p:nvPr/>
          </p:nvSpPr>
          <p:spPr>
            <a:xfrm>
              <a:off x="285750" y="304800"/>
              <a:ext cx="2178050" cy="4286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Logo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492ED48-8AFE-9D57-D65B-61EADA782B4B}"/>
                </a:ext>
              </a:extLst>
            </p:cNvPr>
            <p:cNvSpPr/>
            <p:nvPr/>
          </p:nvSpPr>
          <p:spPr>
            <a:xfrm>
              <a:off x="2786589" y="1664758"/>
              <a:ext cx="1446741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1</a:t>
              </a: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25A798AB-E019-7B4B-0B89-786309E57DF9}"/>
                </a:ext>
              </a:extLst>
            </p:cNvPr>
            <p:cNvSpPr/>
            <p:nvPr/>
          </p:nvSpPr>
          <p:spPr>
            <a:xfrm>
              <a:off x="2786589" y="1891241"/>
              <a:ext cx="1446741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2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7791D42-52E6-FAA9-B9A8-CD1AD2782DE4}"/>
                </a:ext>
              </a:extLst>
            </p:cNvPr>
            <p:cNvSpPr/>
            <p:nvPr/>
          </p:nvSpPr>
          <p:spPr>
            <a:xfrm>
              <a:off x="2786589" y="2117724"/>
              <a:ext cx="1446741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3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898475A-E21B-110B-38E5-12F9F2D8605A}"/>
                </a:ext>
              </a:extLst>
            </p:cNvPr>
            <p:cNvSpPr/>
            <p:nvPr/>
          </p:nvSpPr>
          <p:spPr>
            <a:xfrm>
              <a:off x="2786589" y="2344208"/>
              <a:ext cx="1446741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4</a:t>
              </a: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D1C7F53-FD0D-9884-ED5D-030C2771337B}"/>
                </a:ext>
              </a:extLst>
            </p:cNvPr>
            <p:cNvSpPr/>
            <p:nvPr/>
          </p:nvSpPr>
          <p:spPr>
            <a:xfrm>
              <a:off x="2786589" y="2580217"/>
              <a:ext cx="1446741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5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5D8B98A-5FAC-471E-97C0-942858EFE5CD}"/>
                </a:ext>
              </a:extLst>
            </p:cNvPr>
            <p:cNvSpPr/>
            <p:nvPr/>
          </p:nvSpPr>
          <p:spPr>
            <a:xfrm>
              <a:off x="2786589" y="2806700"/>
              <a:ext cx="1446741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6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722C0DF4-D731-AD89-BFDD-F4F26B016286}"/>
                </a:ext>
              </a:extLst>
            </p:cNvPr>
            <p:cNvSpPr/>
            <p:nvPr/>
          </p:nvSpPr>
          <p:spPr>
            <a:xfrm>
              <a:off x="2786589" y="3028950"/>
              <a:ext cx="1446741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7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0E4E9BB-4BE2-2880-C75D-6F82FE2093E2}"/>
                </a:ext>
              </a:extLst>
            </p:cNvPr>
            <p:cNvSpPr/>
            <p:nvPr/>
          </p:nvSpPr>
          <p:spPr>
            <a:xfrm>
              <a:off x="2786589" y="3249082"/>
              <a:ext cx="1446741" cy="1841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05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Agent 8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04966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CF44530-0CBC-C05C-3058-A2519B83A9CD}"/>
              </a:ext>
            </a:extLst>
          </p:cNvPr>
          <p:cNvGrpSpPr/>
          <p:nvPr/>
        </p:nvGrpSpPr>
        <p:grpSpPr>
          <a:xfrm>
            <a:off x="0" y="30129"/>
            <a:ext cx="12192000" cy="6797742"/>
            <a:chOff x="0" y="30129"/>
            <a:chExt cx="12192000" cy="679774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A6E2582-167D-DF63-53E0-66423247E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30129"/>
              <a:ext cx="12192000" cy="6797742"/>
            </a:xfrm>
            <a:prstGeom prst="rect">
              <a:avLst/>
            </a:prstGeom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5678FC35-28FC-9B08-50FD-BD4482E57449}"/>
                </a:ext>
              </a:extLst>
            </p:cNvPr>
            <p:cNvSpPr/>
            <p:nvPr/>
          </p:nvSpPr>
          <p:spPr>
            <a:xfrm>
              <a:off x="285750" y="304800"/>
              <a:ext cx="2178050" cy="4286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Logo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937350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8B2B3CB9-21B9-1038-C5F2-5732E8BAFC73}"/>
              </a:ext>
            </a:extLst>
          </p:cNvPr>
          <p:cNvGrpSpPr/>
          <p:nvPr/>
        </p:nvGrpSpPr>
        <p:grpSpPr>
          <a:xfrm>
            <a:off x="0" y="27009"/>
            <a:ext cx="12192000" cy="6803982"/>
            <a:chOff x="0" y="27009"/>
            <a:chExt cx="12192000" cy="680398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36C1FA06-CCF9-3A34-8863-AA8BCA98CB6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7009"/>
              <a:ext cx="12192000" cy="6803982"/>
            </a:xfrm>
            <a:prstGeom prst="rect">
              <a:avLst/>
            </a:prstGeom>
          </p:spPr>
        </p:pic>
        <p:sp>
          <p:nvSpPr>
            <p:cNvPr id="4" name="Rectangle: Rounded Corners 3">
              <a:extLst>
                <a:ext uri="{FF2B5EF4-FFF2-40B4-BE49-F238E27FC236}">
                  <a16:creationId xmlns:a16="http://schemas.microsoft.com/office/drawing/2014/main" id="{7A027F1E-F502-3526-7F9F-17ABDF0B160B}"/>
                </a:ext>
              </a:extLst>
            </p:cNvPr>
            <p:cNvSpPr/>
            <p:nvPr/>
          </p:nvSpPr>
          <p:spPr>
            <a:xfrm>
              <a:off x="233363" y="304800"/>
              <a:ext cx="2166937" cy="428625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b="1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Logo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74213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</TotalTime>
  <Words>39</Words>
  <Application>Microsoft Office PowerPoint</Application>
  <PresentationFormat>Widescreen</PresentationFormat>
  <Paragraphs>22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Tat Nhien Le</dc:creator>
  <cp:lastModifiedBy>Tat Nhien Le</cp:lastModifiedBy>
  <cp:revision>2</cp:revision>
  <dcterms:created xsi:type="dcterms:W3CDTF">2024-09-07T08:06:44Z</dcterms:created>
  <dcterms:modified xsi:type="dcterms:W3CDTF">2024-10-02T04:30:38Z</dcterms:modified>
</cp:coreProperties>
</file>

<file path=docProps/thumbnail.jpeg>
</file>